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  <p:sldMasterId id="2147483759" r:id="rId3"/>
    <p:sldMasterId id="2147483762" r:id="rId4"/>
    <p:sldMasterId id="2147483765" r:id="rId5"/>
  </p:sldMasterIdLst>
  <p:notesMasterIdLst>
    <p:notesMasterId r:id="rId9"/>
  </p:notesMasterIdLst>
  <p:sldIdLst>
    <p:sldId id="315" r:id="rId6"/>
    <p:sldId id="283" r:id="rId7"/>
    <p:sldId id="317" r:id="rId8"/>
  </p:sldIdLst>
  <p:sldSz cx="11341100" cy="7019925"/>
  <p:notesSz cx="6858000" cy="9144000"/>
  <p:embeddedFontLst>
    <p:embeddedFont>
      <p:font typeface="Arrus Blk OSF BT" panose="02090805060506020404" pitchFamily="18" charset="0"/>
      <p:regular r:id="rId10"/>
      <p:italic r:id="rId11"/>
    </p:embeddedFont>
    <p:embeddedFont>
      <p:font typeface="Franklin Gothic Demi" panose="020B0703020102020204" pitchFamily="34" charset="0"/>
      <p:regular r:id="rId12"/>
      <p: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572" userDrawn="1">
          <p15:clr>
            <a:srgbClr val="A4A3A4"/>
          </p15:clr>
        </p15:guide>
        <p15:guide id="3" orient="horz" pos="2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C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DDE"/>
    <a:srgbClr val="16BDD8"/>
    <a:srgbClr val="61B3E1"/>
    <a:srgbClr val="FFCCFF"/>
    <a:srgbClr val="FF00FF"/>
    <a:srgbClr val="0E3B7C"/>
    <a:srgbClr val="E6E6E6"/>
    <a:srgbClr val="994619"/>
    <a:srgbClr val="FBD978"/>
    <a:srgbClr val="98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8" autoAdjust="0"/>
    <p:restoredTop sz="94660"/>
  </p:normalViewPr>
  <p:slideViewPr>
    <p:cSldViewPr>
      <p:cViewPr varScale="1">
        <p:scale>
          <a:sx n="74" d="100"/>
          <a:sy n="74" d="100"/>
        </p:scale>
        <p:origin x="1138" y="58"/>
      </p:cViewPr>
      <p:guideLst>
        <p:guide orient="horz" pos="2211"/>
        <p:guide pos="3572"/>
        <p:guide orient="horz" pos="24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0A614-7AC4-4997-A27D-8230312E1E83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1143000"/>
            <a:ext cx="4984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004B-CC9D-436E-8A75-DE937E298A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37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638" y="1148863"/>
            <a:ext cx="8505825" cy="2443974"/>
          </a:xfrm>
        </p:spPr>
        <p:txBody>
          <a:bodyPr anchor="b"/>
          <a:lstStyle>
            <a:lvl1pPr algn="ctr">
              <a:defRPr sz="558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638" y="3687086"/>
            <a:ext cx="8505825" cy="1694856"/>
          </a:xfrm>
        </p:spPr>
        <p:txBody>
          <a:bodyPr/>
          <a:lstStyle>
            <a:lvl1pPr marL="0" indent="0" algn="ctr">
              <a:buNone/>
              <a:defRPr sz="2232"/>
            </a:lvl1pPr>
            <a:lvl2pPr marL="425287" indent="0" algn="ctr">
              <a:buNone/>
              <a:defRPr sz="1860"/>
            </a:lvl2pPr>
            <a:lvl3pPr marL="850575" indent="0" algn="ctr">
              <a:buNone/>
              <a:defRPr sz="1674"/>
            </a:lvl3pPr>
            <a:lvl4pPr marL="1275862" indent="0" algn="ctr">
              <a:buNone/>
              <a:defRPr sz="1488"/>
            </a:lvl4pPr>
            <a:lvl5pPr marL="1701150" indent="0" algn="ctr">
              <a:buNone/>
              <a:defRPr sz="1488"/>
            </a:lvl5pPr>
            <a:lvl6pPr marL="2126437" indent="0" algn="ctr">
              <a:buNone/>
              <a:defRPr sz="1488"/>
            </a:lvl6pPr>
            <a:lvl7pPr marL="2551725" indent="0" algn="ctr">
              <a:buNone/>
              <a:defRPr sz="1488"/>
            </a:lvl7pPr>
            <a:lvl8pPr marL="2977012" indent="0" algn="ctr">
              <a:buNone/>
              <a:defRPr sz="1488"/>
            </a:lvl8pPr>
            <a:lvl9pPr marL="3402300" indent="0" algn="ctr">
              <a:buNone/>
              <a:defRPr sz="1488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12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307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15975" y="373746"/>
            <a:ext cx="2445425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701" y="373746"/>
            <a:ext cx="7194510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15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638" y="1148863"/>
            <a:ext cx="8505825" cy="2443974"/>
          </a:xfrm>
        </p:spPr>
        <p:txBody>
          <a:bodyPr anchor="ctr" anchorCtr="0">
            <a:noAutofit/>
          </a:bodyPr>
          <a:lstStyle>
            <a:lvl1pPr algn="ctr">
              <a:defRPr sz="4448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638" y="3687086"/>
            <a:ext cx="8505825" cy="1694856"/>
          </a:xfrm>
        </p:spPr>
        <p:txBody>
          <a:bodyPr>
            <a:noAutofit/>
          </a:bodyPr>
          <a:lstStyle>
            <a:lvl1pPr marL="0" indent="0" algn="ctr">
              <a:buNone/>
              <a:defRPr sz="2594" b="1">
                <a:solidFill>
                  <a:srgbClr val="7030A0"/>
                </a:solidFill>
              </a:defRPr>
            </a:lvl1pPr>
            <a:lvl2pPr marL="425294" indent="0" algn="ctr">
              <a:buNone/>
              <a:defRPr sz="1861"/>
            </a:lvl2pPr>
            <a:lvl3pPr marL="850587" indent="0" algn="ctr">
              <a:buNone/>
              <a:defRPr sz="1674"/>
            </a:lvl3pPr>
            <a:lvl4pPr marL="1275881" indent="0" algn="ctr">
              <a:buNone/>
              <a:defRPr sz="1488"/>
            </a:lvl4pPr>
            <a:lvl5pPr marL="1701175" indent="0" algn="ctr">
              <a:buNone/>
              <a:defRPr sz="1488"/>
            </a:lvl5pPr>
            <a:lvl6pPr marL="2126468" indent="0" algn="ctr">
              <a:buNone/>
              <a:defRPr sz="1488"/>
            </a:lvl6pPr>
            <a:lvl7pPr marL="2551762" indent="0" algn="ctr">
              <a:buNone/>
              <a:defRPr sz="1488"/>
            </a:lvl7pPr>
            <a:lvl8pPr marL="2977056" indent="0" algn="ctr">
              <a:buNone/>
              <a:defRPr sz="1488"/>
            </a:lvl8pPr>
            <a:lvl9pPr marL="3402350" indent="0" algn="ctr">
              <a:buNone/>
              <a:defRPr sz="1488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700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740" y="6506431"/>
            <a:ext cx="3827621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9652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1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638" y="1148863"/>
            <a:ext cx="8505825" cy="2443974"/>
          </a:xfrm>
        </p:spPr>
        <p:txBody>
          <a:bodyPr anchor="ctr" anchorCtr="0">
            <a:noAutofit/>
          </a:bodyPr>
          <a:lstStyle>
            <a:lvl1pPr algn="ctr">
              <a:defRPr sz="4448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638" y="3687086"/>
            <a:ext cx="8505825" cy="1694856"/>
          </a:xfrm>
        </p:spPr>
        <p:txBody>
          <a:bodyPr>
            <a:noAutofit/>
          </a:bodyPr>
          <a:lstStyle>
            <a:lvl1pPr marL="0" indent="0" algn="ctr">
              <a:buNone/>
              <a:defRPr sz="2594" b="1">
                <a:solidFill>
                  <a:srgbClr val="7030A0"/>
                </a:solidFill>
              </a:defRPr>
            </a:lvl1pPr>
            <a:lvl2pPr marL="425294" indent="0" algn="ctr">
              <a:buNone/>
              <a:defRPr sz="1861"/>
            </a:lvl2pPr>
            <a:lvl3pPr marL="850587" indent="0" algn="ctr">
              <a:buNone/>
              <a:defRPr sz="1674"/>
            </a:lvl3pPr>
            <a:lvl4pPr marL="1275881" indent="0" algn="ctr">
              <a:buNone/>
              <a:defRPr sz="1488"/>
            </a:lvl4pPr>
            <a:lvl5pPr marL="1701175" indent="0" algn="ctr">
              <a:buNone/>
              <a:defRPr sz="1488"/>
            </a:lvl5pPr>
            <a:lvl6pPr marL="2126468" indent="0" algn="ctr">
              <a:buNone/>
              <a:defRPr sz="1488"/>
            </a:lvl6pPr>
            <a:lvl7pPr marL="2551762" indent="0" algn="ctr">
              <a:buNone/>
              <a:defRPr sz="1488"/>
            </a:lvl7pPr>
            <a:lvl8pPr marL="2977056" indent="0" algn="ctr">
              <a:buNone/>
              <a:defRPr sz="1488"/>
            </a:lvl8pPr>
            <a:lvl9pPr marL="3402350" indent="0" algn="ctr">
              <a:buNone/>
              <a:defRPr sz="1488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8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700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740" y="6506431"/>
            <a:ext cx="3827621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9652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3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638" y="1148863"/>
            <a:ext cx="8505825" cy="2443974"/>
          </a:xfrm>
        </p:spPr>
        <p:txBody>
          <a:bodyPr anchor="ctr" anchorCtr="0">
            <a:noAutofit/>
          </a:bodyPr>
          <a:lstStyle>
            <a:lvl1pPr algn="ctr">
              <a:defRPr sz="4448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638" y="3687086"/>
            <a:ext cx="8505825" cy="1694856"/>
          </a:xfrm>
        </p:spPr>
        <p:txBody>
          <a:bodyPr>
            <a:noAutofit/>
          </a:bodyPr>
          <a:lstStyle>
            <a:lvl1pPr marL="0" indent="0" algn="ctr">
              <a:buNone/>
              <a:defRPr sz="2594" b="1">
                <a:solidFill>
                  <a:srgbClr val="7030A0"/>
                </a:solidFill>
              </a:defRPr>
            </a:lvl1pPr>
            <a:lvl2pPr marL="425294" indent="0" algn="ctr">
              <a:buNone/>
              <a:defRPr sz="1861"/>
            </a:lvl2pPr>
            <a:lvl3pPr marL="850587" indent="0" algn="ctr">
              <a:buNone/>
              <a:defRPr sz="1674"/>
            </a:lvl3pPr>
            <a:lvl4pPr marL="1275881" indent="0" algn="ctr">
              <a:buNone/>
              <a:defRPr sz="1488"/>
            </a:lvl4pPr>
            <a:lvl5pPr marL="1701175" indent="0" algn="ctr">
              <a:buNone/>
              <a:defRPr sz="1488"/>
            </a:lvl5pPr>
            <a:lvl6pPr marL="2126468" indent="0" algn="ctr">
              <a:buNone/>
              <a:defRPr sz="1488"/>
            </a:lvl6pPr>
            <a:lvl7pPr marL="2551762" indent="0" algn="ctr">
              <a:buNone/>
              <a:defRPr sz="1488"/>
            </a:lvl7pPr>
            <a:lvl8pPr marL="2977056" indent="0" algn="ctr">
              <a:buNone/>
              <a:defRPr sz="1488"/>
            </a:lvl8pPr>
            <a:lvl9pPr marL="3402350" indent="0" algn="ctr">
              <a:buNone/>
              <a:defRPr sz="1488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700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740" y="6506431"/>
            <a:ext cx="3827621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9652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8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7638" y="1148863"/>
            <a:ext cx="8505825" cy="2443974"/>
          </a:xfrm>
        </p:spPr>
        <p:txBody>
          <a:bodyPr anchor="ctr" anchorCtr="0">
            <a:noAutofit/>
          </a:bodyPr>
          <a:lstStyle>
            <a:lvl1pPr algn="ctr">
              <a:defRPr sz="4448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638" y="3687086"/>
            <a:ext cx="8505825" cy="1694856"/>
          </a:xfrm>
        </p:spPr>
        <p:txBody>
          <a:bodyPr>
            <a:noAutofit/>
          </a:bodyPr>
          <a:lstStyle>
            <a:lvl1pPr marL="0" indent="0" algn="ctr">
              <a:buNone/>
              <a:defRPr sz="2594" b="1">
                <a:solidFill>
                  <a:srgbClr val="7030A0"/>
                </a:solidFill>
              </a:defRPr>
            </a:lvl1pPr>
            <a:lvl2pPr marL="425294" indent="0" algn="ctr">
              <a:buNone/>
              <a:defRPr sz="1861"/>
            </a:lvl2pPr>
            <a:lvl3pPr marL="850587" indent="0" algn="ctr">
              <a:buNone/>
              <a:defRPr sz="1674"/>
            </a:lvl3pPr>
            <a:lvl4pPr marL="1275881" indent="0" algn="ctr">
              <a:buNone/>
              <a:defRPr sz="1488"/>
            </a:lvl4pPr>
            <a:lvl5pPr marL="1701175" indent="0" algn="ctr">
              <a:buNone/>
              <a:defRPr sz="1488"/>
            </a:lvl5pPr>
            <a:lvl6pPr marL="2126468" indent="0" algn="ctr">
              <a:buNone/>
              <a:defRPr sz="1488"/>
            </a:lvl6pPr>
            <a:lvl7pPr marL="2551762" indent="0" algn="ctr">
              <a:buNone/>
              <a:defRPr sz="1488"/>
            </a:lvl7pPr>
            <a:lvl8pPr marL="2977056" indent="0" algn="ctr">
              <a:buNone/>
              <a:defRPr sz="1488"/>
            </a:lvl8pPr>
            <a:lvl9pPr marL="3402350" indent="0" algn="ctr">
              <a:buNone/>
              <a:defRPr sz="1488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700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740" y="6506431"/>
            <a:ext cx="3827621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9652" y="6506431"/>
            <a:ext cx="2551748" cy="373746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0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76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34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94" y="1750107"/>
            <a:ext cx="9781699" cy="2920093"/>
          </a:xfrm>
        </p:spPr>
        <p:txBody>
          <a:bodyPr anchor="b"/>
          <a:lstStyle>
            <a:lvl1pPr>
              <a:defRPr sz="558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794" y="4697826"/>
            <a:ext cx="9781699" cy="1535608"/>
          </a:xfrm>
        </p:spPr>
        <p:txBody>
          <a:bodyPr/>
          <a:lstStyle>
            <a:lvl1pPr marL="0" indent="0">
              <a:buNone/>
              <a:defRPr sz="2232">
                <a:solidFill>
                  <a:schemeClr val="tx1">
                    <a:tint val="75000"/>
                  </a:schemeClr>
                </a:solidFill>
              </a:defRPr>
            </a:lvl1pPr>
            <a:lvl2pPr marL="425287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2pPr>
            <a:lvl3pPr marL="850575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3pPr>
            <a:lvl4pPr marL="127586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4pPr>
            <a:lvl5pPr marL="170115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5pPr>
            <a:lvl6pPr marL="212643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6pPr>
            <a:lvl7pPr marL="2551725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7pPr>
            <a:lvl8pPr marL="297701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8pPr>
            <a:lvl9pPr marL="340230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22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700" y="1868730"/>
            <a:ext cx="4819968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1432" y="1868730"/>
            <a:ext cx="4819968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014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178" y="373747"/>
            <a:ext cx="9781699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178" y="1720857"/>
            <a:ext cx="4797816" cy="843365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287" indent="0">
              <a:buNone/>
              <a:defRPr sz="1860" b="1"/>
            </a:lvl2pPr>
            <a:lvl3pPr marL="850575" indent="0">
              <a:buNone/>
              <a:defRPr sz="1674" b="1"/>
            </a:lvl3pPr>
            <a:lvl4pPr marL="1275862" indent="0">
              <a:buNone/>
              <a:defRPr sz="1488" b="1"/>
            </a:lvl4pPr>
            <a:lvl5pPr marL="1701150" indent="0">
              <a:buNone/>
              <a:defRPr sz="1488" b="1"/>
            </a:lvl5pPr>
            <a:lvl6pPr marL="2126437" indent="0">
              <a:buNone/>
              <a:defRPr sz="1488" b="1"/>
            </a:lvl6pPr>
            <a:lvl7pPr marL="2551725" indent="0">
              <a:buNone/>
              <a:defRPr sz="1488" b="1"/>
            </a:lvl7pPr>
            <a:lvl8pPr marL="2977012" indent="0">
              <a:buNone/>
              <a:defRPr sz="1488" b="1"/>
            </a:lvl8pPr>
            <a:lvl9pPr marL="3402300" indent="0">
              <a:buNone/>
              <a:defRPr sz="148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178" y="2564223"/>
            <a:ext cx="4797816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41432" y="1720857"/>
            <a:ext cx="4821445" cy="843365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287" indent="0">
              <a:buNone/>
              <a:defRPr sz="1860" b="1"/>
            </a:lvl2pPr>
            <a:lvl3pPr marL="850575" indent="0">
              <a:buNone/>
              <a:defRPr sz="1674" b="1"/>
            </a:lvl3pPr>
            <a:lvl4pPr marL="1275862" indent="0">
              <a:buNone/>
              <a:defRPr sz="1488" b="1"/>
            </a:lvl4pPr>
            <a:lvl5pPr marL="1701150" indent="0">
              <a:buNone/>
              <a:defRPr sz="1488" b="1"/>
            </a:lvl5pPr>
            <a:lvl6pPr marL="2126437" indent="0">
              <a:buNone/>
              <a:defRPr sz="1488" b="1"/>
            </a:lvl6pPr>
            <a:lvl7pPr marL="2551725" indent="0">
              <a:buNone/>
              <a:defRPr sz="1488" b="1"/>
            </a:lvl7pPr>
            <a:lvl8pPr marL="2977012" indent="0">
              <a:buNone/>
              <a:defRPr sz="1488" b="1"/>
            </a:lvl8pPr>
            <a:lvl9pPr marL="3402300" indent="0">
              <a:buNone/>
              <a:defRPr sz="148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41432" y="2564223"/>
            <a:ext cx="482144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15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15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37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178" y="467995"/>
            <a:ext cx="3657800" cy="1637983"/>
          </a:xfrm>
        </p:spPr>
        <p:txBody>
          <a:bodyPr anchor="b"/>
          <a:lstStyle>
            <a:lvl1pPr>
              <a:defRPr sz="297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445" y="1010740"/>
            <a:ext cx="5741432" cy="4988697"/>
          </a:xfrm>
        </p:spPr>
        <p:txBody>
          <a:bodyPr/>
          <a:lstStyle>
            <a:lvl1pPr>
              <a:defRPr sz="2977"/>
            </a:lvl1pPr>
            <a:lvl2pPr>
              <a:defRPr sz="2605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178" y="2105977"/>
            <a:ext cx="3657800" cy="3901584"/>
          </a:xfrm>
        </p:spPr>
        <p:txBody>
          <a:bodyPr/>
          <a:lstStyle>
            <a:lvl1pPr marL="0" indent="0">
              <a:buNone/>
              <a:defRPr sz="1488"/>
            </a:lvl1pPr>
            <a:lvl2pPr marL="425287" indent="0">
              <a:buNone/>
              <a:defRPr sz="1302"/>
            </a:lvl2pPr>
            <a:lvl3pPr marL="850575" indent="0">
              <a:buNone/>
              <a:defRPr sz="1116"/>
            </a:lvl3pPr>
            <a:lvl4pPr marL="1275862" indent="0">
              <a:buNone/>
              <a:defRPr sz="930"/>
            </a:lvl4pPr>
            <a:lvl5pPr marL="1701150" indent="0">
              <a:buNone/>
              <a:defRPr sz="930"/>
            </a:lvl5pPr>
            <a:lvl6pPr marL="2126437" indent="0">
              <a:buNone/>
              <a:defRPr sz="930"/>
            </a:lvl6pPr>
            <a:lvl7pPr marL="2551725" indent="0">
              <a:buNone/>
              <a:defRPr sz="930"/>
            </a:lvl7pPr>
            <a:lvl8pPr marL="2977012" indent="0">
              <a:buNone/>
              <a:defRPr sz="930"/>
            </a:lvl8pPr>
            <a:lvl9pPr marL="3402300" indent="0">
              <a:buNone/>
              <a:defRPr sz="93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163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178" y="467995"/>
            <a:ext cx="3657800" cy="1637983"/>
          </a:xfrm>
        </p:spPr>
        <p:txBody>
          <a:bodyPr anchor="b"/>
          <a:lstStyle>
            <a:lvl1pPr>
              <a:defRPr sz="297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21445" y="1010740"/>
            <a:ext cx="5741432" cy="4988697"/>
          </a:xfrm>
        </p:spPr>
        <p:txBody>
          <a:bodyPr anchor="t"/>
          <a:lstStyle>
            <a:lvl1pPr marL="0" indent="0">
              <a:buNone/>
              <a:defRPr sz="2977"/>
            </a:lvl1pPr>
            <a:lvl2pPr marL="425287" indent="0">
              <a:buNone/>
              <a:defRPr sz="2605"/>
            </a:lvl2pPr>
            <a:lvl3pPr marL="850575" indent="0">
              <a:buNone/>
              <a:defRPr sz="2232"/>
            </a:lvl3pPr>
            <a:lvl4pPr marL="1275862" indent="0">
              <a:buNone/>
              <a:defRPr sz="1860"/>
            </a:lvl4pPr>
            <a:lvl5pPr marL="1701150" indent="0">
              <a:buNone/>
              <a:defRPr sz="1860"/>
            </a:lvl5pPr>
            <a:lvl6pPr marL="2126437" indent="0">
              <a:buNone/>
              <a:defRPr sz="1860"/>
            </a:lvl6pPr>
            <a:lvl7pPr marL="2551725" indent="0">
              <a:buNone/>
              <a:defRPr sz="1860"/>
            </a:lvl7pPr>
            <a:lvl8pPr marL="2977012" indent="0">
              <a:buNone/>
              <a:defRPr sz="1860"/>
            </a:lvl8pPr>
            <a:lvl9pPr marL="3402300" indent="0">
              <a:buNone/>
              <a:defRPr sz="186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178" y="2105977"/>
            <a:ext cx="3657800" cy="3901584"/>
          </a:xfrm>
        </p:spPr>
        <p:txBody>
          <a:bodyPr/>
          <a:lstStyle>
            <a:lvl1pPr marL="0" indent="0">
              <a:buNone/>
              <a:defRPr sz="1488"/>
            </a:lvl1pPr>
            <a:lvl2pPr marL="425287" indent="0">
              <a:buNone/>
              <a:defRPr sz="1302"/>
            </a:lvl2pPr>
            <a:lvl3pPr marL="850575" indent="0">
              <a:buNone/>
              <a:defRPr sz="1116"/>
            </a:lvl3pPr>
            <a:lvl4pPr marL="1275862" indent="0">
              <a:buNone/>
              <a:defRPr sz="930"/>
            </a:lvl4pPr>
            <a:lvl5pPr marL="1701150" indent="0">
              <a:buNone/>
              <a:defRPr sz="930"/>
            </a:lvl5pPr>
            <a:lvl6pPr marL="2126437" indent="0">
              <a:buNone/>
              <a:defRPr sz="930"/>
            </a:lvl6pPr>
            <a:lvl7pPr marL="2551725" indent="0">
              <a:buNone/>
              <a:defRPr sz="930"/>
            </a:lvl7pPr>
            <a:lvl8pPr marL="2977012" indent="0">
              <a:buNone/>
              <a:defRPr sz="930"/>
            </a:lvl8pPr>
            <a:lvl9pPr marL="3402300" indent="0">
              <a:buNone/>
              <a:defRPr sz="93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04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6BDD8"/>
            </a:gs>
            <a:gs pos="86000">
              <a:srgbClr val="0070C0"/>
            </a:gs>
            <a:gs pos="40000">
              <a:srgbClr val="61B3E1"/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701" y="373747"/>
            <a:ext cx="9781699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701" y="1868730"/>
            <a:ext cx="9781699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700" y="6506431"/>
            <a:ext cx="2551748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25F6F-4BF3-4D13-837B-ACD34D341AD9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6740" y="6506431"/>
            <a:ext cx="382762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9652" y="6506431"/>
            <a:ext cx="2551748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21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850575" rtl="0" eaLnBrk="1" latinLnBrk="0" hangingPunct="1">
        <a:lnSpc>
          <a:spcPct val="90000"/>
        </a:lnSpc>
        <a:spcBef>
          <a:spcPct val="0"/>
        </a:spcBef>
        <a:buNone/>
        <a:defRPr sz="40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644" indent="-212644" algn="l" defTabSz="850575" rtl="0" eaLnBrk="1" latinLnBrk="0" hangingPunct="1">
        <a:lnSpc>
          <a:spcPct val="90000"/>
        </a:lnSpc>
        <a:spcBef>
          <a:spcPts val="930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1pPr>
      <a:lvl2pPr marL="637931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219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88506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793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9081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368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656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943" indent="-212644" algn="l" defTabSz="850575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87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575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862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1150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437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725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7012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2300" algn="l" defTabSz="850575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A8041D5-DFE6-4FCE-800D-758D4A8A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60" b="38479"/>
          <a:stretch>
            <a:fillRect/>
          </a:stretch>
        </p:blipFill>
        <p:spPr>
          <a:xfrm rot="5400000" flipV="1">
            <a:off x="9978919" y="25246"/>
            <a:ext cx="1421492" cy="1388947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5464D-BF02-B9FA-720C-3113DA0E2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473"/>
          <a:stretch>
            <a:fillRect/>
          </a:stretch>
        </p:blipFill>
        <p:spPr>
          <a:xfrm rot="16200000">
            <a:off x="7502300" y="5056300"/>
            <a:ext cx="1235437" cy="2691816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05D2BA-9372-C344-657D-4F2A22D19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99"/>
          <a:stretch/>
        </p:blipFill>
        <p:spPr>
          <a:xfrm>
            <a:off x="0" y="1375004"/>
            <a:ext cx="2646760" cy="5535648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/>
        </p:nvSpPr>
        <p:spPr>
          <a:xfrm>
            <a:off x="272851" y="304802"/>
            <a:ext cx="10760817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7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265" y="373748"/>
            <a:ext cx="1033304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55" y="1868730"/>
            <a:ext cx="10148855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850587" rtl="0" eaLnBrk="1" latinLnBrk="0" hangingPunct="1">
        <a:lnSpc>
          <a:spcPct val="90000"/>
        </a:lnSpc>
        <a:spcBef>
          <a:spcPct val="0"/>
        </a:spcBef>
        <a:buNone/>
        <a:defRPr sz="3521" kern="1200">
          <a:ln w="15875">
            <a:solidFill>
              <a:schemeClr val="bg1"/>
            </a:solidFill>
          </a:ln>
          <a:solidFill>
            <a:srgbClr val="0070C0"/>
          </a:solidFill>
          <a:effectLst>
            <a:glow rad="63500">
              <a:srgbClr val="00B0F0"/>
            </a:glow>
          </a:effectLst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14816" indent="-414816" algn="l" defTabSz="850587" rtl="0" eaLnBrk="1" latinLnBrk="0" hangingPunct="1">
        <a:lnSpc>
          <a:spcPts val="3033"/>
        </a:lnSpc>
        <a:spcBef>
          <a:spcPts val="741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605" b="0" kern="1200">
          <a:solidFill>
            <a:srgbClr val="002060"/>
          </a:solidFill>
          <a:latin typeface="Franklin Gothic Demi" panose="020B0703020102020204" pitchFamily="34" charset="0"/>
          <a:ea typeface="+mn-ea"/>
          <a:cs typeface="+mn-cs"/>
        </a:defRPr>
      </a:lvl1pPr>
      <a:lvl2pPr marL="637941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235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3pPr>
      <a:lvl4pPr marL="1488528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822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911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409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703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99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94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587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881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1175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468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762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7056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235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>
          <p15:clr>
            <a:srgbClr val="F26B43"/>
          </p15:clr>
        </p15:guide>
        <p15:guide id="2" pos="385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A8041D5-DFE6-4FCE-800D-758D4A8A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60" b="38479"/>
          <a:stretch>
            <a:fillRect/>
          </a:stretch>
        </p:blipFill>
        <p:spPr>
          <a:xfrm rot="5400000" flipV="1">
            <a:off x="9978919" y="25246"/>
            <a:ext cx="1421492" cy="1388947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5464D-BF02-B9FA-720C-3113DA0E2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473"/>
          <a:stretch>
            <a:fillRect/>
          </a:stretch>
        </p:blipFill>
        <p:spPr>
          <a:xfrm rot="16200000">
            <a:off x="7502300" y="5056300"/>
            <a:ext cx="1235437" cy="2691816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05D2BA-9372-C344-657D-4F2A22D19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99"/>
          <a:stretch/>
        </p:blipFill>
        <p:spPr>
          <a:xfrm>
            <a:off x="0" y="1375004"/>
            <a:ext cx="2646760" cy="5535648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/>
        </p:nvSpPr>
        <p:spPr>
          <a:xfrm>
            <a:off x="272851" y="304802"/>
            <a:ext cx="10760817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7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265" y="373748"/>
            <a:ext cx="1033304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55" y="1868730"/>
            <a:ext cx="10148855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2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850587" rtl="0" eaLnBrk="1" latinLnBrk="0" hangingPunct="1">
        <a:lnSpc>
          <a:spcPct val="90000"/>
        </a:lnSpc>
        <a:spcBef>
          <a:spcPct val="0"/>
        </a:spcBef>
        <a:buNone/>
        <a:defRPr sz="3521" kern="1200">
          <a:ln w="15875">
            <a:solidFill>
              <a:schemeClr val="bg1"/>
            </a:solidFill>
          </a:ln>
          <a:solidFill>
            <a:srgbClr val="0070C0"/>
          </a:solidFill>
          <a:effectLst>
            <a:glow rad="63500">
              <a:srgbClr val="00B0F0"/>
            </a:glow>
          </a:effectLst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14816" indent="-414816" algn="l" defTabSz="850587" rtl="0" eaLnBrk="1" latinLnBrk="0" hangingPunct="1">
        <a:lnSpc>
          <a:spcPts val="3033"/>
        </a:lnSpc>
        <a:spcBef>
          <a:spcPts val="741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605" b="0" kern="1200">
          <a:solidFill>
            <a:srgbClr val="002060"/>
          </a:solidFill>
          <a:latin typeface="Franklin Gothic Demi" panose="020B0703020102020204" pitchFamily="34" charset="0"/>
          <a:ea typeface="+mn-ea"/>
          <a:cs typeface="+mn-cs"/>
        </a:defRPr>
      </a:lvl1pPr>
      <a:lvl2pPr marL="637941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235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3pPr>
      <a:lvl4pPr marL="1488528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822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911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409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703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99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94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587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881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1175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468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762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7056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235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>
          <p15:clr>
            <a:srgbClr val="F26B43"/>
          </p15:clr>
        </p15:guide>
        <p15:guide id="2" pos="385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A8041D5-DFE6-4FCE-800D-758D4A8A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60" b="38479"/>
          <a:stretch>
            <a:fillRect/>
          </a:stretch>
        </p:blipFill>
        <p:spPr>
          <a:xfrm rot="5400000" flipV="1">
            <a:off x="9978919" y="25246"/>
            <a:ext cx="1421492" cy="1388947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5464D-BF02-B9FA-720C-3113DA0E2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473"/>
          <a:stretch>
            <a:fillRect/>
          </a:stretch>
        </p:blipFill>
        <p:spPr>
          <a:xfrm rot="16200000">
            <a:off x="7502300" y="5056300"/>
            <a:ext cx="1235437" cy="2691816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05D2BA-9372-C344-657D-4F2A22D19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99"/>
          <a:stretch/>
        </p:blipFill>
        <p:spPr>
          <a:xfrm>
            <a:off x="0" y="1375004"/>
            <a:ext cx="2646760" cy="5535648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/>
        </p:nvSpPr>
        <p:spPr>
          <a:xfrm>
            <a:off x="272851" y="304802"/>
            <a:ext cx="10760817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7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265" y="373748"/>
            <a:ext cx="1033304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55" y="1868730"/>
            <a:ext cx="10148855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850587" rtl="0" eaLnBrk="1" latinLnBrk="0" hangingPunct="1">
        <a:lnSpc>
          <a:spcPct val="90000"/>
        </a:lnSpc>
        <a:spcBef>
          <a:spcPct val="0"/>
        </a:spcBef>
        <a:buNone/>
        <a:defRPr sz="3521" kern="1200">
          <a:ln w="15875">
            <a:solidFill>
              <a:schemeClr val="bg1"/>
            </a:solidFill>
          </a:ln>
          <a:solidFill>
            <a:srgbClr val="0070C0"/>
          </a:solidFill>
          <a:effectLst>
            <a:glow rad="63500">
              <a:srgbClr val="00B0F0"/>
            </a:glow>
          </a:effectLst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14816" indent="-414816" algn="l" defTabSz="850587" rtl="0" eaLnBrk="1" latinLnBrk="0" hangingPunct="1">
        <a:lnSpc>
          <a:spcPts val="3033"/>
        </a:lnSpc>
        <a:spcBef>
          <a:spcPts val="741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605" b="0" kern="1200">
          <a:solidFill>
            <a:srgbClr val="002060"/>
          </a:solidFill>
          <a:latin typeface="Franklin Gothic Demi" panose="020B0703020102020204" pitchFamily="34" charset="0"/>
          <a:ea typeface="+mn-ea"/>
          <a:cs typeface="+mn-cs"/>
        </a:defRPr>
      </a:lvl1pPr>
      <a:lvl2pPr marL="637941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235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3pPr>
      <a:lvl4pPr marL="1488528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822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911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409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703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99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94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587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881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1175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468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762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7056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235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>
          <p15:clr>
            <a:srgbClr val="F26B43"/>
          </p15:clr>
        </p15:guide>
        <p15:guide id="2" pos="385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A8041D5-DFE6-4FCE-800D-758D4A8A7A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660" b="38479"/>
          <a:stretch>
            <a:fillRect/>
          </a:stretch>
        </p:blipFill>
        <p:spPr>
          <a:xfrm rot="5400000" flipV="1">
            <a:off x="9978919" y="25246"/>
            <a:ext cx="1421492" cy="1388947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5464D-BF02-B9FA-720C-3113DA0E20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473"/>
          <a:stretch>
            <a:fillRect/>
          </a:stretch>
        </p:blipFill>
        <p:spPr>
          <a:xfrm rot="16200000">
            <a:off x="7502300" y="5056300"/>
            <a:ext cx="1235437" cy="2691816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05D2BA-9372-C344-657D-4F2A22D19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99"/>
          <a:stretch/>
        </p:blipFill>
        <p:spPr>
          <a:xfrm>
            <a:off x="0" y="1375004"/>
            <a:ext cx="2646760" cy="5535648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/>
        </p:nvSpPr>
        <p:spPr>
          <a:xfrm>
            <a:off x="272851" y="304802"/>
            <a:ext cx="10760817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7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265" y="373748"/>
            <a:ext cx="1033304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55" y="1868730"/>
            <a:ext cx="10148855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9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850587" rtl="0" eaLnBrk="1" latinLnBrk="0" hangingPunct="1">
        <a:lnSpc>
          <a:spcPct val="90000"/>
        </a:lnSpc>
        <a:spcBef>
          <a:spcPct val="0"/>
        </a:spcBef>
        <a:buNone/>
        <a:defRPr sz="3521" kern="1200">
          <a:ln w="15875">
            <a:solidFill>
              <a:schemeClr val="bg1"/>
            </a:solidFill>
          </a:ln>
          <a:solidFill>
            <a:srgbClr val="0070C0"/>
          </a:solidFill>
          <a:effectLst>
            <a:glow rad="63500">
              <a:srgbClr val="00B0F0"/>
            </a:glow>
          </a:effectLst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14816" indent="-414816" algn="l" defTabSz="850587" rtl="0" eaLnBrk="1" latinLnBrk="0" hangingPunct="1">
        <a:lnSpc>
          <a:spcPts val="3033"/>
        </a:lnSpc>
        <a:spcBef>
          <a:spcPts val="741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605" b="0" kern="1200">
          <a:solidFill>
            <a:srgbClr val="002060"/>
          </a:solidFill>
          <a:latin typeface="Franklin Gothic Demi" panose="020B0703020102020204" pitchFamily="34" charset="0"/>
          <a:ea typeface="+mn-ea"/>
          <a:cs typeface="+mn-cs"/>
        </a:defRPr>
      </a:lvl1pPr>
      <a:lvl2pPr marL="637941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235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3pPr>
      <a:lvl4pPr marL="1488528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822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911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409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703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996" indent="-212647" algn="l" defTabSz="850587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94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587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881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1175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468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762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7056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2350" algn="l" defTabSz="850587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>
          <p15:clr>
            <a:srgbClr val="F26B43"/>
          </p15:clr>
        </p15:guide>
        <p15:guide id="2" pos="38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24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9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864D102-08BA-1B2F-FE67-F46B9AF55386}"/>
              </a:ext>
            </a:extLst>
          </p:cNvPr>
          <p:cNvSpPr/>
          <p:nvPr/>
        </p:nvSpPr>
        <p:spPr>
          <a:xfrm>
            <a:off x="-15633" y="-32015"/>
            <a:ext cx="11341099" cy="7019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55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94D683E2-0A2F-25AC-5A1E-27904467F77C}"/>
              </a:ext>
            </a:extLst>
          </p:cNvPr>
          <p:cNvSpPr/>
          <p:nvPr/>
        </p:nvSpPr>
        <p:spPr>
          <a:xfrm>
            <a:off x="39079" y="-492369"/>
            <a:ext cx="11683997" cy="8417169"/>
          </a:xfrm>
          <a:custGeom>
            <a:avLst/>
            <a:gdLst>
              <a:gd name="connsiteX0" fmla="*/ 3445126 w 6890252"/>
              <a:gd name="connsiteY0" fmla="*/ 0 h 4906258"/>
              <a:gd name="connsiteX1" fmla="*/ 6890252 w 6890252"/>
              <a:gd name="connsiteY1" fmla="*/ 2453129 h 4906258"/>
              <a:gd name="connsiteX2" fmla="*/ 3445126 w 6890252"/>
              <a:gd name="connsiteY2" fmla="*/ 4906258 h 4906258"/>
              <a:gd name="connsiteX3" fmla="*/ 0 w 6890252"/>
              <a:gd name="connsiteY3" fmla="*/ 2453129 h 4906258"/>
              <a:gd name="connsiteX4" fmla="*/ 3445126 w 6890252"/>
              <a:gd name="connsiteY4" fmla="*/ 0 h 490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0252" h="4906258">
                <a:moveTo>
                  <a:pt x="3445126" y="0"/>
                </a:moveTo>
                <a:cubicBezTo>
                  <a:pt x="5347817" y="0"/>
                  <a:pt x="6890252" y="1098303"/>
                  <a:pt x="6890252" y="2453129"/>
                </a:cubicBezTo>
                <a:cubicBezTo>
                  <a:pt x="6890252" y="3807955"/>
                  <a:pt x="5347817" y="4906258"/>
                  <a:pt x="3445126" y="4906258"/>
                </a:cubicBezTo>
                <a:cubicBezTo>
                  <a:pt x="1542435" y="4906258"/>
                  <a:pt x="0" y="3807955"/>
                  <a:pt x="0" y="2453129"/>
                </a:cubicBezTo>
                <a:cubicBezTo>
                  <a:pt x="0" y="1098303"/>
                  <a:pt x="1542435" y="0"/>
                  <a:pt x="34451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>
                  <a:alpha val="8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457200">
              <a:schemeClr val="bg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it-IT" sz="1755"/>
              <a:t>Alesantria Mane</a:t>
            </a:r>
          </a:p>
        </p:txBody>
      </p:sp>
      <p:pic>
        <p:nvPicPr>
          <p:cNvPr id="77" name="Immagine 76" descr="Immagine che contiene testo, elettronica, schermata, schermo&#10;&#10;Descrizione generata automaticamente">
            <a:extLst>
              <a:ext uri="{FF2B5EF4-FFF2-40B4-BE49-F238E27FC236}">
                <a16:creationId xmlns:a16="http://schemas.microsoft.com/office/drawing/2014/main" id="{A707BABD-332A-B5D9-7327-D6DDCD589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15"/>
            <a:ext cx="11341099" cy="7048355"/>
          </a:xfrm>
          <a:prstGeom prst="rect">
            <a:avLst/>
          </a:prstGeom>
        </p:spPr>
      </p:pic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292A2C8C-6426-9574-1F4C-D50DBDAC41A4}"/>
              </a:ext>
            </a:extLst>
          </p:cNvPr>
          <p:cNvSpPr/>
          <p:nvPr/>
        </p:nvSpPr>
        <p:spPr>
          <a:xfrm>
            <a:off x="2354480" y="1330894"/>
            <a:ext cx="6890252" cy="4906258"/>
          </a:xfrm>
          <a:custGeom>
            <a:avLst/>
            <a:gdLst>
              <a:gd name="connsiteX0" fmla="*/ 3445126 w 6890252"/>
              <a:gd name="connsiteY0" fmla="*/ 0 h 4906258"/>
              <a:gd name="connsiteX1" fmla="*/ 6890252 w 6890252"/>
              <a:gd name="connsiteY1" fmla="*/ 2453129 h 4906258"/>
              <a:gd name="connsiteX2" fmla="*/ 3445126 w 6890252"/>
              <a:gd name="connsiteY2" fmla="*/ 4906258 h 4906258"/>
              <a:gd name="connsiteX3" fmla="*/ 0 w 6890252"/>
              <a:gd name="connsiteY3" fmla="*/ 2453129 h 4906258"/>
              <a:gd name="connsiteX4" fmla="*/ 3445126 w 6890252"/>
              <a:gd name="connsiteY4" fmla="*/ 0 h 490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0252" h="4906258">
                <a:moveTo>
                  <a:pt x="3445126" y="0"/>
                </a:moveTo>
                <a:cubicBezTo>
                  <a:pt x="5347817" y="0"/>
                  <a:pt x="6890252" y="1098303"/>
                  <a:pt x="6890252" y="2453129"/>
                </a:cubicBezTo>
                <a:cubicBezTo>
                  <a:pt x="6890252" y="3807955"/>
                  <a:pt x="5347817" y="4906258"/>
                  <a:pt x="3445126" y="4906258"/>
                </a:cubicBezTo>
                <a:cubicBezTo>
                  <a:pt x="1542435" y="4906258"/>
                  <a:pt x="0" y="3807955"/>
                  <a:pt x="0" y="2453129"/>
                </a:cubicBezTo>
                <a:cubicBezTo>
                  <a:pt x="0" y="1098303"/>
                  <a:pt x="1542435" y="0"/>
                  <a:pt x="34451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>
                  <a:alpha val="8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1755"/>
          </a:p>
        </p:txBody>
      </p:sp>
      <p:pic>
        <p:nvPicPr>
          <p:cNvPr id="16" name="Immagine 15" descr="Immagine che contiene cerchio, creatività, design&#10;&#10;Descrizione generata automaticamente">
            <a:extLst>
              <a:ext uri="{FF2B5EF4-FFF2-40B4-BE49-F238E27FC236}">
                <a16:creationId xmlns:a16="http://schemas.microsoft.com/office/drawing/2014/main" id="{7FC1FFF3-0C6B-BE8B-575A-C62C53BC01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9562">
            <a:off x="8684472" y="470847"/>
            <a:ext cx="1905320" cy="1903541"/>
          </a:xfrm>
          <a:prstGeom prst="rect">
            <a:avLst/>
          </a:prstGeom>
        </p:spPr>
      </p:pic>
      <p:pic>
        <p:nvPicPr>
          <p:cNvPr id="28" name="Immagine 27" descr="Immagine che contiene ballerino, sport, decorato&#10;&#10;Descrizione generata automaticamente">
            <a:extLst>
              <a:ext uri="{FF2B5EF4-FFF2-40B4-BE49-F238E27FC236}">
                <a16:creationId xmlns:a16="http://schemas.microsoft.com/office/drawing/2014/main" id="{94CAF1A2-83BC-5029-EC62-4425FB9CF1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26" y="2660424"/>
            <a:ext cx="3773832" cy="245453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66FF3DF-1D52-7904-9B9F-DA646D61D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07" y="4638887"/>
            <a:ext cx="1672597" cy="1460347"/>
          </a:xfrm>
          <a:prstGeom prst="rect">
            <a:avLst/>
          </a:prstGeom>
        </p:spPr>
      </p:pic>
      <p:pic>
        <p:nvPicPr>
          <p:cNvPr id="39" name="Immagine 3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48340C-5E11-B82A-1DEB-4154816B1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74" y="2841215"/>
            <a:ext cx="1591186" cy="1806465"/>
          </a:xfrm>
          <a:prstGeom prst="rect">
            <a:avLst/>
          </a:prstGeom>
        </p:spPr>
      </p:pic>
      <p:pic>
        <p:nvPicPr>
          <p:cNvPr id="47" name="Immagine 46" descr="Immagine che contiene testo, rettile, ingranaggio&#10;&#10;Descrizione generata automaticamente">
            <a:extLst>
              <a:ext uri="{FF2B5EF4-FFF2-40B4-BE49-F238E27FC236}">
                <a16:creationId xmlns:a16="http://schemas.microsoft.com/office/drawing/2014/main" id="{C032DBEB-DA6C-B371-BB67-17CBD1BB9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16" y="4422024"/>
            <a:ext cx="1591186" cy="1594306"/>
          </a:xfrm>
          <a:prstGeom prst="rect">
            <a:avLst/>
          </a:prstGeom>
        </p:spPr>
      </p:pic>
      <p:pic>
        <p:nvPicPr>
          <p:cNvPr id="49" name="Immagine 48" descr="Immagine che contiene testo, invertebrato&#10;&#10;Descrizione generata automaticamente">
            <a:extLst>
              <a:ext uri="{FF2B5EF4-FFF2-40B4-BE49-F238E27FC236}">
                <a16:creationId xmlns:a16="http://schemas.microsoft.com/office/drawing/2014/main" id="{B0D6AF8C-E122-C805-298A-69F7773484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4"/>
          <a:stretch/>
        </p:blipFill>
        <p:spPr>
          <a:xfrm>
            <a:off x="2573390" y="5665330"/>
            <a:ext cx="1336197" cy="1594306"/>
          </a:xfrm>
          <a:prstGeom prst="rect">
            <a:avLst/>
          </a:prstGeom>
        </p:spPr>
      </p:pic>
      <p:pic>
        <p:nvPicPr>
          <p:cNvPr id="43" name="Immagine 4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0B4B302-0B39-32CB-B11A-B47F8D834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87" y="2827718"/>
            <a:ext cx="1740945" cy="1594306"/>
          </a:xfrm>
          <a:prstGeom prst="rect">
            <a:avLst/>
          </a:prstGeom>
        </p:spPr>
      </p:pic>
      <p:pic>
        <p:nvPicPr>
          <p:cNvPr id="51" name="Immagine 50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B5CD87F-B84C-A0F6-A5B6-4619C46E15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7"/>
          <a:stretch/>
        </p:blipFill>
        <p:spPr>
          <a:xfrm>
            <a:off x="1082774" y="4935950"/>
            <a:ext cx="1623770" cy="1737620"/>
          </a:xfrm>
          <a:prstGeom prst="rect">
            <a:avLst/>
          </a:prstGeom>
        </p:spPr>
      </p:pic>
      <p:pic>
        <p:nvPicPr>
          <p:cNvPr id="53" name="Immagine 52" descr="Immagine che contiene testo, persona, interno&#10;&#10;Descrizione generata automaticamente">
            <a:extLst>
              <a:ext uri="{FF2B5EF4-FFF2-40B4-BE49-F238E27FC236}">
                <a16:creationId xmlns:a16="http://schemas.microsoft.com/office/drawing/2014/main" id="{26F18B81-A111-EBB3-7643-12085BD21E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" y="3693979"/>
            <a:ext cx="1672598" cy="1652356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F9EEC7F9-FA8C-2BC0-28C3-3979E37DB3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63" y="2293812"/>
            <a:ext cx="1552689" cy="1577670"/>
          </a:xfrm>
          <a:prstGeom prst="rect">
            <a:avLst/>
          </a:prstGeom>
        </p:spPr>
      </p:pic>
      <p:pic>
        <p:nvPicPr>
          <p:cNvPr id="57" name="Immagine 56" descr="Immagine che contiene logo&#10;&#10;Descrizione generata automaticamente">
            <a:extLst>
              <a:ext uri="{FF2B5EF4-FFF2-40B4-BE49-F238E27FC236}">
                <a16:creationId xmlns:a16="http://schemas.microsoft.com/office/drawing/2014/main" id="{65AC50EC-94DA-7027-7C8E-582F8949D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0" y="2291911"/>
            <a:ext cx="914153" cy="265198"/>
          </a:xfrm>
          <a:prstGeom prst="rect">
            <a:avLst/>
          </a:prstGeom>
        </p:spPr>
      </p:pic>
      <p:pic>
        <p:nvPicPr>
          <p:cNvPr id="59" name="Immagine 5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ADDEE3-D948-B4C1-3B3D-834532C6E8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9" y="637395"/>
            <a:ext cx="1831425" cy="1831425"/>
          </a:xfrm>
          <a:prstGeom prst="rect">
            <a:avLst/>
          </a:prstGeom>
        </p:spPr>
      </p:pic>
      <p:pic>
        <p:nvPicPr>
          <p:cNvPr id="61" name="Immagine 6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A58E23-8480-0133-A2DD-C02D792A5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33" y="-88561"/>
            <a:ext cx="2059183" cy="1834545"/>
          </a:xfrm>
          <a:prstGeom prst="rect">
            <a:avLst/>
          </a:prstGeom>
        </p:spPr>
      </p:pic>
      <p:pic>
        <p:nvPicPr>
          <p:cNvPr id="63" name="Immagine 62" descr="Immagine che contiene testo, ingranaggio&#10;&#10;Descrizione generata automaticamente">
            <a:extLst>
              <a:ext uri="{FF2B5EF4-FFF2-40B4-BE49-F238E27FC236}">
                <a16:creationId xmlns:a16="http://schemas.microsoft.com/office/drawing/2014/main" id="{75857795-4F23-1DAB-972D-AA7D674079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77" y="23166"/>
            <a:ext cx="1858246" cy="1974843"/>
          </a:xfrm>
          <a:prstGeom prst="rect">
            <a:avLst/>
          </a:prstGeom>
        </p:spPr>
      </p:pic>
      <p:pic>
        <p:nvPicPr>
          <p:cNvPr id="65" name="Immagine 6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D5474B2-2C43-0ED1-F5E6-B529E137BF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87" y="-70639"/>
            <a:ext cx="2134061" cy="1834545"/>
          </a:xfrm>
          <a:prstGeom prst="rect">
            <a:avLst/>
          </a:prstGeom>
        </p:spPr>
      </p:pic>
      <p:pic>
        <p:nvPicPr>
          <p:cNvPr id="67" name="Immagine 66" descr="Immagine che contiene testo, ingranaggio&#10;&#10;Descrizione generata automaticamente">
            <a:extLst>
              <a:ext uri="{FF2B5EF4-FFF2-40B4-BE49-F238E27FC236}">
                <a16:creationId xmlns:a16="http://schemas.microsoft.com/office/drawing/2014/main" id="{2BDEB22F-A427-3479-C15A-1611004E65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93" y="1968100"/>
            <a:ext cx="2162141" cy="2346220"/>
          </a:xfrm>
          <a:prstGeom prst="rect">
            <a:avLst/>
          </a:prstGeom>
        </p:spPr>
      </p:pic>
      <p:pic>
        <p:nvPicPr>
          <p:cNvPr id="45" name="Immagine 4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875BDD-7C67-3C2A-3BC4-8441F0F9CD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2" y="1528110"/>
            <a:ext cx="1793985" cy="1229269"/>
          </a:xfrm>
          <a:prstGeom prst="rect">
            <a:avLst/>
          </a:prstGeom>
        </p:spPr>
      </p:pic>
      <p:pic>
        <p:nvPicPr>
          <p:cNvPr id="69" name="Immagine 6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F1FA80-23B7-5AFC-6BDD-3B5EE1A250E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44" y="4274908"/>
            <a:ext cx="1831425" cy="1831425"/>
          </a:xfrm>
          <a:prstGeom prst="rect">
            <a:avLst/>
          </a:prstGeom>
        </p:spPr>
      </p:pic>
      <p:pic>
        <p:nvPicPr>
          <p:cNvPr id="71" name="Immagine 7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B58C03-2C96-1DE2-1571-1EA4C9F4DE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37" y="5449864"/>
            <a:ext cx="2006143" cy="1831425"/>
          </a:xfrm>
          <a:prstGeom prst="rect">
            <a:avLst/>
          </a:prstGeom>
        </p:spPr>
      </p:pic>
      <p:pic>
        <p:nvPicPr>
          <p:cNvPr id="73" name="Immagine 7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5D0B1A-1973-F63E-ECF7-819D4119CE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28" y="5202624"/>
            <a:ext cx="2349340" cy="2143421"/>
          </a:xfrm>
          <a:prstGeom prst="rect">
            <a:avLst/>
          </a:prstGeom>
        </p:spPr>
      </p:pic>
      <p:pic>
        <p:nvPicPr>
          <p:cNvPr id="75" name="Immagine 7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23E91D1-CD89-EEB6-05E4-F496C9CC631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80" y="1094372"/>
            <a:ext cx="2458538" cy="1098231"/>
          </a:xfrm>
          <a:prstGeom prst="rect">
            <a:avLst/>
          </a:prstGeom>
        </p:spPr>
      </p:pic>
      <p:pic>
        <p:nvPicPr>
          <p:cNvPr id="3" name="Immagine 2" descr="Immagine che contiene ballerino, sport, decorato&#10;&#10;Descrizione generata automaticamente">
            <a:extLst>
              <a:ext uri="{FF2B5EF4-FFF2-40B4-BE49-F238E27FC236}">
                <a16:creationId xmlns:a16="http://schemas.microsoft.com/office/drawing/2014/main" id="{1260CB8A-FB59-1FB1-54A4-BDFAE9D9A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40" y="2680891"/>
            <a:ext cx="3773832" cy="2454532"/>
          </a:xfrm>
          <a:prstGeom prst="rect">
            <a:avLst/>
          </a:prstGeom>
        </p:spPr>
      </p:pic>
      <p:pic>
        <p:nvPicPr>
          <p:cNvPr id="4" name="Immagine 3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8EFB07D2-B143-886A-730D-6103ACFF27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2" r="-1629" b="25080"/>
          <a:stretch/>
        </p:blipFill>
        <p:spPr>
          <a:xfrm>
            <a:off x="1747471" y="5355547"/>
            <a:ext cx="482406" cy="1374446"/>
          </a:xfrm>
          <a:prstGeom prst="rect">
            <a:avLst/>
          </a:prstGeom>
        </p:spPr>
      </p:pic>
      <p:pic>
        <p:nvPicPr>
          <p:cNvPr id="5" name="Immagine 4" descr="Immagine che contiene testo, invertebrato&#10;&#10;Descrizione generata automaticamente">
            <a:extLst>
              <a:ext uri="{FF2B5EF4-FFF2-40B4-BE49-F238E27FC236}">
                <a16:creationId xmlns:a16="http://schemas.microsoft.com/office/drawing/2014/main" id="{70F8B0FD-CA7F-E97C-B5D0-F3ABA3533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4" r="-3068" b="70587"/>
          <a:stretch/>
        </p:blipFill>
        <p:spPr>
          <a:xfrm>
            <a:off x="3807989" y="6518672"/>
            <a:ext cx="447538" cy="468942"/>
          </a:xfrm>
          <a:prstGeom prst="rect">
            <a:avLst/>
          </a:prstGeom>
        </p:spPr>
      </p:pic>
      <p:pic>
        <p:nvPicPr>
          <p:cNvPr id="41" name="Immagine 4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543C1C-DB0D-F8BE-465E-E4D079C8F4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07" y="1297115"/>
            <a:ext cx="2021742" cy="1594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997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9378">
        <p159:morph option="byObject"/>
      </p:transition>
    </mc:Choice>
    <mc:Fallback xmlns="">
      <p:transition spd="slow" advTm="69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rgbClr val="0070C0"/>
            </a:gs>
            <a:gs pos="75000">
              <a:srgbClr val="004086"/>
            </a:gs>
            <a:gs pos="34000">
              <a:srgbClr val="00206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864D102-08BA-1B2F-FE67-F46B9AF55386}"/>
              </a:ext>
            </a:extLst>
          </p:cNvPr>
          <p:cNvSpPr/>
          <p:nvPr/>
        </p:nvSpPr>
        <p:spPr>
          <a:xfrm>
            <a:off x="-15633" y="-32015"/>
            <a:ext cx="11341099" cy="7019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55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94D683E2-0A2F-25AC-5A1E-27904467F77C}"/>
              </a:ext>
            </a:extLst>
          </p:cNvPr>
          <p:cNvSpPr/>
          <p:nvPr/>
        </p:nvSpPr>
        <p:spPr>
          <a:xfrm>
            <a:off x="-189073" y="-583714"/>
            <a:ext cx="11683997" cy="8417169"/>
          </a:xfrm>
          <a:custGeom>
            <a:avLst/>
            <a:gdLst>
              <a:gd name="connsiteX0" fmla="*/ 3445126 w 6890252"/>
              <a:gd name="connsiteY0" fmla="*/ 0 h 4906258"/>
              <a:gd name="connsiteX1" fmla="*/ 6890252 w 6890252"/>
              <a:gd name="connsiteY1" fmla="*/ 2453129 h 4906258"/>
              <a:gd name="connsiteX2" fmla="*/ 3445126 w 6890252"/>
              <a:gd name="connsiteY2" fmla="*/ 4906258 h 4906258"/>
              <a:gd name="connsiteX3" fmla="*/ 0 w 6890252"/>
              <a:gd name="connsiteY3" fmla="*/ 2453129 h 4906258"/>
              <a:gd name="connsiteX4" fmla="*/ 3445126 w 6890252"/>
              <a:gd name="connsiteY4" fmla="*/ 0 h 490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0252" h="4906258">
                <a:moveTo>
                  <a:pt x="3445126" y="0"/>
                </a:moveTo>
                <a:cubicBezTo>
                  <a:pt x="5347817" y="0"/>
                  <a:pt x="6890252" y="1098303"/>
                  <a:pt x="6890252" y="2453129"/>
                </a:cubicBezTo>
                <a:cubicBezTo>
                  <a:pt x="6890252" y="3807955"/>
                  <a:pt x="5347817" y="4906258"/>
                  <a:pt x="3445126" y="4906258"/>
                </a:cubicBezTo>
                <a:cubicBezTo>
                  <a:pt x="1542435" y="4906258"/>
                  <a:pt x="0" y="3807955"/>
                  <a:pt x="0" y="2453129"/>
                </a:cubicBezTo>
                <a:cubicBezTo>
                  <a:pt x="0" y="1098303"/>
                  <a:pt x="1542435" y="0"/>
                  <a:pt x="34451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>
                  <a:alpha val="8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457200">
              <a:schemeClr val="bg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it-IT" sz="1755"/>
              <a:t>Alesantria Mane</a:t>
            </a:r>
          </a:p>
        </p:txBody>
      </p:sp>
      <p:pic>
        <p:nvPicPr>
          <p:cNvPr id="77" name="Immagine 76" descr="Immagine che contiene testo, elettronica, schermata, schermo&#10;&#10;Descrizione generata automaticamente">
            <a:extLst>
              <a:ext uri="{FF2B5EF4-FFF2-40B4-BE49-F238E27FC236}">
                <a16:creationId xmlns:a16="http://schemas.microsoft.com/office/drawing/2014/main" id="{A707BABD-332A-B5D9-7327-D6DDCD589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15"/>
            <a:ext cx="11341099" cy="7048355"/>
          </a:xfrm>
          <a:prstGeom prst="rect">
            <a:avLst/>
          </a:prstGeom>
        </p:spPr>
      </p:pic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292A2C8C-6426-9574-1F4C-D50DBDAC41A4}"/>
              </a:ext>
            </a:extLst>
          </p:cNvPr>
          <p:cNvSpPr/>
          <p:nvPr/>
        </p:nvSpPr>
        <p:spPr>
          <a:xfrm>
            <a:off x="2354480" y="1330894"/>
            <a:ext cx="6890252" cy="4906258"/>
          </a:xfrm>
          <a:custGeom>
            <a:avLst/>
            <a:gdLst>
              <a:gd name="connsiteX0" fmla="*/ 3445126 w 6890252"/>
              <a:gd name="connsiteY0" fmla="*/ 0 h 4906258"/>
              <a:gd name="connsiteX1" fmla="*/ 6890252 w 6890252"/>
              <a:gd name="connsiteY1" fmla="*/ 2453129 h 4906258"/>
              <a:gd name="connsiteX2" fmla="*/ 3445126 w 6890252"/>
              <a:gd name="connsiteY2" fmla="*/ 4906258 h 4906258"/>
              <a:gd name="connsiteX3" fmla="*/ 0 w 6890252"/>
              <a:gd name="connsiteY3" fmla="*/ 2453129 h 4906258"/>
              <a:gd name="connsiteX4" fmla="*/ 3445126 w 6890252"/>
              <a:gd name="connsiteY4" fmla="*/ 0 h 490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0252" h="4906258">
                <a:moveTo>
                  <a:pt x="3445126" y="0"/>
                </a:moveTo>
                <a:cubicBezTo>
                  <a:pt x="5347817" y="0"/>
                  <a:pt x="6890252" y="1098303"/>
                  <a:pt x="6890252" y="2453129"/>
                </a:cubicBezTo>
                <a:cubicBezTo>
                  <a:pt x="6890252" y="3807955"/>
                  <a:pt x="5347817" y="4906258"/>
                  <a:pt x="3445126" y="4906258"/>
                </a:cubicBezTo>
                <a:cubicBezTo>
                  <a:pt x="1542435" y="4906258"/>
                  <a:pt x="0" y="3807955"/>
                  <a:pt x="0" y="2453129"/>
                </a:cubicBezTo>
                <a:cubicBezTo>
                  <a:pt x="0" y="1098303"/>
                  <a:pt x="1542435" y="0"/>
                  <a:pt x="34451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>
                  <a:alpha val="8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1755"/>
          </a:p>
        </p:txBody>
      </p:sp>
      <p:pic>
        <p:nvPicPr>
          <p:cNvPr id="28" name="Immagine 27" descr="Immagine che contiene ballerino, sport, decorato&#10;&#10;Descrizione generata automaticamente">
            <a:extLst>
              <a:ext uri="{FF2B5EF4-FFF2-40B4-BE49-F238E27FC236}">
                <a16:creationId xmlns:a16="http://schemas.microsoft.com/office/drawing/2014/main" id="{94CAF1A2-83BC-5029-EC62-4425FB9CF1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26" y="2660424"/>
            <a:ext cx="3773832" cy="2454532"/>
          </a:xfrm>
          <a:prstGeom prst="rect">
            <a:avLst/>
          </a:prstGeom>
        </p:spPr>
      </p:pic>
      <p:pic>
        <p:nvPicPr>
          <p:cNvPr id="57" name="Immagine 56" descr="Immagine che contiene logo&#10;&#10;Descrizione generata automaticamente">
            <a:extLst>
              <a:ext uri="{FF2B5EF4-FFF2-40B4-BE49-F238E27FC236}">
                <a16:creationId xmlns:a16="http://schemas.microsoft.com/office/drawing/2014/main" id="{65AC50EC-94DA-7027-7C8E-582F8949D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0" y="2291911"/>
            <a:ext cx="914153" cy="265198"/>
          </a:xfrm>
          <a:prstGeom prst="rect">
            <a:avLst/>
          </a:prstGeom>
        </p:spPr>
      </p:pic>
      <p:pic>
        <p:nvPicPr>
          <p:cNvPr id="3" name="Immagine 2" descr="Immagine che contiene ballerino, sport, decorato&#10;&#10;Descrizione generata automaticamente">
            <a:extLst>
              <a:ext uri="{FF2B5EF4-FFF2-40B4-BE49-F238E27FC236}">
                <a16:creationId xmlns:a16="http://schemas.microsoft.com/office/drawing/2014/main" id="{1260CB8A-FB59-1FB1-54A4-BDFAE9D9A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40" y="2680891"/>
            <a:ext cx="3773832" cy="245453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66FF3DF-1D52-7904-9B9F-DA646D61D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07" y="4638887"/>
            <a:ext cx="1672597" cy="1460347"/>
          </a:xfrm>
          <a:prstGeom prst="rect">
            <a:avLst/>
          </a:prstGeom>
        </p:spPr>
      </p:pic>
      <p:pic>
        <p:nvPicPr>
          <p:cNvPr id="39" name="Immagine 3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48340C-5E11-B82A-1DEB-4154816B1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74" y="2841215"/>
            <a:ext cx="1591186" cy="1806465"/>
          </a:xfrm>
          <a:prstGeom prst="rect">
            <a:avLst/>
          </a:prstGeom>
        </p:spPr>
      </p:pic>
      <p:pic>
        <p:nvPicPr>
          <p:cNvPr id="41" name="Immagine 4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543C1C-DB0D-F8BE-465E-E4D079C8F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07" y="1297115"/>
            <a:ext cx="2021742" cy="1594306"/>
          </a:xfrm>
          <a:prstGeom prst="rect">
            <a:avLst/>
          </a:prstGeom>
        </p:spPr>
      </p:pic>
      <p:pic>
        <p:nvPicPr>
          <p:cNvPr id="45" name="Immagine 4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875BDD-7C67-3C2A-3BC4-8441F0F9C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2" y="1528110"/>
            <a:ext cx="1793985" cy="1229269"/>
          </a:xfrm>
          <a:prstGeom prst="rect">
            <a:avLst/>
          </a:prstGeom>
        </p:spPr>
      </p:pic>
      <p:pic>
        <p:nvPicPr>
          <p:cNvPr id="43" name="Immagine 4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0B4B302-0B39-32CB-B11A-B47F8D834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87" y="2827718"/>
            <a:ext cx="1740945" cy="1594306"/>
          </a:xfrm>
          <a:prstGeom prst="rect">
            <a:avLst/>
          </a:prstGeom>
        </p:spPr>
      </p:pic>
      <p:pic>
        <p:nvPicPr>
          <p:cNvPr id="47" name="Immagine 46" descr="Immagine che contiene testo, rettile, ingranaggio&#10;&#10;Descrizione generata automaticamente">
            <a:extLst>
              <a:ext uri="{FF2B5EF4-FFF2-40B4-BE49-F238E27FC236}">
                <a16:creationId xmlns:a16="http://schemas.microsoft.com/office/drawing/2014/main" id="{C032DBEB-DA6C-B371-BB67-17CBD1BB93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16" y="4422024"/>
            <a:ext cx="1591186" cy="159430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432191C2-9497-C545-1A1D-761595374AE7}"/>
              </a:ext>
            </a:extLst>
          </p:cNvPr>
          <p:cNvGrpSpPr/>
          <p:nvPr/>
        </p:nvGrpSpPr>
        <p:grpSpPr>
          <a:xfrm>
            <a:off x="2573390" y="5665330"/>
            <a:ext cx="1682137" cy="1594306"/>
            <a:chOff x="2573390" y="5665330"/>
            <a:chExt cx="1682137" cy="1594306"/>
          </a:xfrm>
        </p:grpSpPr>
        <p:pic>
          <p:nvPicPr>
            <p:cNvPr id="5" name="Immagine 4" descr="Immagine che contiene testo, invertebrato&#10;&#10;Descrizione generata automaticamente">
              <a:extLst>
                <a:ext uri="{FF2B5EF4-FFF2-40B4-BE49-F238E27FC236}">
                  <a16:creationId xmlns:a16="http://schemas.microsoft.com/office/drawing/2014/main" id="{70F8B0FD-CA7F-E97C-B5D0-F3ABA3533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34" r="-3068" b="70587"/>
            <a:stretch/>
          </p:blipFill>
          <p:spPr>
            <a:xfrm>
              <a:off x="3807989" y="6518672"/>
              <a:ext cx="447538" cy="468942"/>
            </a:xfrm>
            <a:prstGeom prst="rect">
              <a:avLst/>
            </a:prstGeom>
          </p:spPr>
        </p:pic>
        <p:pic>
          <p:nvPicPr>
            <p:cNvPr id="49" name="Immagine 48" descr="Immagine che contiene testo, invertebrato&#10;&#10;Descrizione generata automaticamente">
              <a:extLst>
                <a:ext uri="{FF2B5EF4-FFF2-40B4-BE49-F238E27FC236}">
                  <a16:creationId xmlns:a16="http://schemas.microsoft.com/office/drawing/2014/main" id="{B0D6AF8C-E122-C805-298A-69F7773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74"/>
            <a:stretch/>
          </p:blipFill>
          <p:spPr>
            <a:xfrm>
              <a:off x="2573390" y="5665330"/>
              <a:ext cx="1336197" cy="1594306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3EAB9E78-2C6F-617F-503F-82FE67B6ED18}"/>
              </a:ext>
            </a:extLst>
          </p:cNvPr>
          <p:cNvGrpSpPr/>
          <p:nvPr/>
        </p:nvGrpSpPr>
        <p:grpSpPr>
          <a:xfrm>
            <a:off x="1082774" y="4935950"/>
            <a:ext cx="1623770" cy="1794043"/>
            <a:chOff x="1082774" y="4935950"/>
            <a:chExt cx="1623770" cy="1794043"/>
          </a:xfrm>
        </p:grpSpPr>
        <p:pic>
          <p:nvPicPr>
            <p:cNvPr id="51" name="Immagine 50" descr="Immagine che contiene testo, persona&#10;&#10;Descrizione generata automaticamente">
              <a:extLst>
                <a:ext uri="{FF2B5EF4-FFF2-40B4-BE49-F238E27FC236}">
                  <a16:creationId xmlns:a16="http://schemas.microsoft.com/office/drawing/2014/main" id="{5B5CD87F-B84C-A0F6-A5B6-4619C46E1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27"/>
            <a:stretch/>
          </p:blipFill>
          <p:spPr>
            <a:xfrm>
              <a:off x="1082774" y="4935950"/>
              <a:ext cx="1623770" cy="1737620"/>
            </a:xfrm>
            <a:prstGeom prst="rect">
              <a:avLst/>
            </a:prstGeom>
          </p:spPr>
        </p:pic>
        <p:pic>
          <p:nvPicPr>
            <p:cNvPr id="4" name="Immagine 3" descr="Immagine che contiene testo, persona&#10;&#10;Descrizione generata automaticamente">
              <a:extLst>
                <a:ext uri="{FF2B5EF4-FFF2-40B4-BE49-F238E27FC236}">
                  <a16:creationId xmlns:a16="http://schemas.microsoft.com/office/drawing/2014/main" id="{8EFB07D2-B143-886A-730D-6103ACFF2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02" r="-1629" b="25080"/>
            <a:stretch/>
          </p:blipFill>
          <p:spPr>
            <a:xfrm>
              <a:off x="1747471" y="5355547"/>
              <a:ext cx="482406" cy="1374446"/>
            </a:xfrm>
            <a:prstGeom prst="rect">
              <a:avLst/>
            </a:prstGeom>
          </p:spPr>
        </p:pic>
      </p:grpSp>
      <p:pic>
        <p:nvPicPr>
          <p:cNvPr id="53" name="Immagine 52" descr="Immagine che contiene testo, persona, interno&#10;&#10;Descrizione generata automaticamente">
            <a:extLst>
              <a:ext uri="{FF2B5EF4-FFF2-40B4-BE49-F238E27FC236}">
                <a16:creationId xmlns:a16="http://schemas.microsoft.com/office/drawing/2014/main" id="{26F18B81-A111-EBB3-7643-12085BD21E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" y="3693979"/>
            <a:ext cx="1672598" cy="1652356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F9EEC7F9-FA8C-2BC0-28C3-3979E37DB3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63" y="2293812"/>
            <a:ext cx="1552689" cy="1577670"/>
          </a:xfrm>
          <a:prstGeom prst="rect">
            <a:avLst/>
          </a:prstGeom>
        </p:spPr>
      </p:pic>
      <p:pic>
        <p:nvPicPr>
          <p:cNvPr id="59" name="Immagine 5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ADDEE3-D948-B4C1-3B3D-834532C6E8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9" y="637395"/>
            <a:ext cx="1831425" cy="1831425"/>
          </a:xfrm>
          <a:prstGeom prst="rect">
            <a:avLst/>
          </a:prstGeom>
        </p:spPr>
      </p:pic>
      <p:pic>
        <p:nvPicPr>
          <p:cNvPr id="61" name="Immagine 6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A58E23-8480-0133-A2DD-C02D792A5F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33" y="-88561"/>
            <a:ext cx="2059183" cy="1834545"/>
          </a:xfrm>
          <a:prstGeom prst="rect">
            <a:avLst/>
          </a:prstGeom>
        </p:spPr>
      </p:pic>
      <p:pic>
        <p:nvPicPr>
          <p:cNvPr id="63" name="Immagine 62" descr="Immagine che contiene testo, ingranaggio&#10;&#10;Descrizione generata automaticamente">
            <a:extLst>
              <a:ext uri="{FF2B5EF4-FFF2-40B4-BE49-F238E27FC236}">
                <a16:creationId xmlns:a16="http://schemas.microsoft.com/office/drawing/2014/main" id="{75857795-4F23-1DAB-972D-AA7D674079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77" y="23166"/>
            <a:ext cx="1858246" cy="1974843"/>
          </a:xfrm>
          <a:prstGeom prst="rect">
            <a:avLst/>
          </a:prstGeom>
        </p:spPr>
      </p:pic>
      <p:pic>
        <p:nvPicPr>
          <p:cNvPr id="65" name="Immagine 6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D5474B2-2C43-0ED1-F5E6-B529E137BF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87" y="-70639"/>
            <a:ext cx="2134061" cy="1834545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D7E8FDF-88FA-3B03-D0F0-79BF70ECDB11}"/>
              </a:ext>
            </a:extLst>
          </p:cNvPr>
          <p:cNvGrpSpPr/>
          <p:nvPr/>
        </p:nvGrpSpPr>
        <p:grpSpPr>
          <a:xfrm>
            <a:off x="8308280" y="470847"/>
            <a:ext cx="2458538" cy="1903541"/>
            <a:chOff x="8308280" y="470847"/>
            <a:chExt cx="2458538" cy="1903541"/>
          </a:xfrm>
        </p:grpSpPr>
        <p:pic>
          <p:nvPicPr>
            <p:cNvPr id="16" name="Immagine 15" descr="Immagine che contiene cerchio, creatività, design&#10;&#10;Descrizione generata automaticamente">
              <a:extLst>
                <a:ext uri="{FF2B5EF4-FFF2-40B4-BE49-F238E27FC236}">
                  <a16:creationId xmlns:a16="http://schemas.microsoft.com/office/drawing/2014/main" id="{7FC1FFF3-0C6B-BE8B-575A-C62C53BC0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39562">
              <a:off x="8684472" y="470847"/>
              <a:ext cx="1905320" cy="1903541"/>
            </a:xfrm>
            <a:prstGeom prst="rect">
              <a:avLst/>
            </a:prstGeom>
          </p:spPr>
        </p:pic>
        <p:pic>
          <p:nvPicPr>
            <p:cNvPr id="75" name="Immagine 7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23E91D1-CD89-EEB6-05E4-F496C9CC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280" y="1094372"/>
              <a:ext cx="2458538" cy="1098231"/>
            </a:xfrm>
            <a:prstGeom prst="rect">
              <a:avLst/>
            </a:prstGeom>
          </p:spPr>
        </p:pic>
      </p:grpSp>
      <p:pic>
        <p:nvPicPr>
          <p:cNvPr id="67" name="Immagine 66" descr="Immagine che contiene testo, ingranaggio&#10;&#10;Descrizione generata automaticamente">
            <a:extLst>
              <a:ext uri="{FF2B5EF4-FFF2-40B4-BE49-F238E27FC236}">
                <a16:creationId xmlns:a16="http://schemas.microsoft.com/office/drawing/2014/main" id="{2BDEB22F-A427-3479-C15A-1611004E656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83" y="1865869"/>
            <a:ext cx="2162141" cy="2346220"/>
          </a:xfrm>
          <a:prstGeom prst="rect">
            <a:avLst/>
          </a:prstGeom>
        </p:spPr>
      </p:pic>
      <p:pic>
        <p:nvPicPr>
          <p:cNvPr id="69" name="Immagine 6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F1FA80-23B7-5AFC-6BDD-3B5EE1A250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44" y="4274908"/>
            <a:ext cx="1831425" cy="1831425"/>
          </a:xfrm>
          <a:prstGeom prst="rect">
            <a:avLst/>
          </a:prstGeom>
        </p:spPr>
      </p:pic>
      <p:pic>
        <p:nvPicPr>
          <p:cNvPr id="71" name="Immagine 7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B58C03-2C96-1DE2-1571-1EA4C9F4DE8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37" y="5449864"/>
            <a:ext cx="2006143" cy="1831425"/>
          </a:xfrm>
          <a:prstGeom prst="rect">
            <a:avLst/>
          </a:prstGeom>
        </p:spPr>
      </p:pic>
      <p:pic>
        <p:nvPicPr>
          <p:cNvPr id="73" name="Immagine 7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5D0B1A-1973-F63E-ECF7-819D4119CE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28" y="5202624"/>
            <a:ext cx="2349340" cy="2143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076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9378">
        <p159:morph option="byObject"/>
      </p:transition>
    </mc:Choice>
    <mc:Fallback xmlns="">
      <p:transition spd="slow" advTm="69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02E-6 -2.30213E-6 L 0.17582 -0.202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1" y="-106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81 -0.20217 L -3.7402E-6 -2.3021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1" y="99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94E-6 9.81456E-7 L 0.25168 0.0291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8" y="2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81 0.0398 L 4.12094E-6 9.81456E-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2" y="-2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89E-6 -1.32067E-6 L 0.14082 0.264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3" y="12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82 0.26436 L 1.8589E-6 -1.32067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67" y="-130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3875E-7 -1.7232E-6 L -0.10246 0.2573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3" y="12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46 0.25735 L 7.83875E-7 -1.7232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3" y="-12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89E-6 -2.22524E-6 L -0.21095 0.0463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6" y="1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95 0.04636 L -1.8589E-6 -2.22524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6" y="-1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729E-6 -4.95251E-6 L -0.14795 -0.1809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7" y="-913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5 -0.18092 L -1.93729E-6 -4.95251E-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7" y="8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31E-6 -4.15197E-6 L 0.22634 -0.3579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0" y="-184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34 -0.35798 L -1.82531E-6 -4.1519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0" y="184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108E-6 4.22886E-6 L 0.31957 -0.2575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3" y="-1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53 -0.28766 L -3.28108E-6 4.22886E-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3" y="1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254E-6 3.67707E-6 L 0.3736 -0.1006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-65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06 -0.128 L -1.61254E-6 3.67707E-6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3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0739E-7 2.20262E-6 L 0.36114 0.1040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1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22 0.04817 L 3.80739E-7 2.20262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1" y="-242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001E-6 3.10719E-6 L 0.31621 0.32203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15 0.26617 L -2.43001E-6 3.10719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7" y="-13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5487E-7 3.86703E-6 L 0.21934 0.4445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0" y="22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34 0.44459 L -7.05487E-7 3.86703E-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4" y="-230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2307E-7 -2.46495E-6 L 0.0238 0.41859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" y="21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 0.41859 L 5.82307E-7 -2.46495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" y="-22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596E-6 -3.69516E-6 L -0.21627 0.42266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6" y="19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27 0.42266 L 2.76596E-6 -3.69516E-6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2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5767E-6 -3.2474E-6 L -0.31355 0.36002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33" y="180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55 0.36002 L 4.55767E-6 -3.2474E-6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29" y="-160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5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951E-6 4.1791E-6 L -0.39235 0.1151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5" y="5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45 0.0597 L -3.07951E-6 4.1791E-6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3" y="-2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0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775E-6 -4.3962E-6 L -0.35737 -0.17684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5" y="-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36 -0.17684 L 1.56775E-6 -4.3962E-6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3" y="11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3471E-6 5.11081E-7 L -0.2661 -0.34418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8" y="-18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01 -0.36364 L -3.03471E-6 5.11081E-7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0" y="20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5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559E-6 -3.25192E-6 L 0.01133 -0.33107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" y="-16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-0.33107 L 2.57559E-6 -3.25192E-6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" y="16486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cielo, rete&#10;&#10;Descrizione generata automaticamente">
            <a:extLst>
              <a:ext uri="{FF2B5EF4-FFF2-40B4-BE49-F238E27FC236}">
                <a16:creationId xmlns:a16="http://schemas.microsoft.com/office/drawing/2014/main" id="{A18DDFCA-6B66-A4BF-30A4-054B52B71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090" y="33362"/>
            <a:ext cx="11431190" cy="6954124"/>
          </a:xfrm>
          <a:prstGeom prst="rect">
            <a:avLst/>
          </a:prstGeom>
        </p:spPr>
      </p:pic>
      <p:pic>
        <p:nvPicPr>
          <p:cNvPr id="14" name="Immagine 13" descr="Immagine che contiene cielo&#10;&#10;Descrizione generata automaticamente">
            <a:extLst>
              <a:ext uri="{FF2B5EF4-FFF2-40B4-BE49-F238E27FC236}">
                <a16:creationId xmlns:a16="http://schemas.microsoft.com/office/drawing/2014/main" id="{8332C694-535C-972A-C2F3-350D43024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62"/>
            <a:ext cx="11341100" cy="7517161"/>
          </a:xfrm>
          <a:prstGeom prst="rect">
            <a:avLst/>
          </a:prstGeom>
        </p:spPr>
      </p:pic>
      <p:pic>
        <p:nvPicPr>
          <p:cNvPr id="4" name="Immagine 3" descr="Immagine che contiene rosa, arte, Disegno floreale, fiore&#10;&#10;Descrizione generata automaticamente">
            <a:extLst>
              <a:ext uri="{FF2B5EF4-FFF2-40B4-BE49-F238E27FC236}">
                <a16:creationId xmlns:a16="http://schemas.microsoft.com/office/drawing/2014/main" id="{978B7CAF-B09A-6850-84CC-9A452F91E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8" y="-28496"/>
            <a:ext cx="2797755" cy="70199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2172C0-FA6B-7995-C5D5-E4824D34A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569" y="168298"/>
            <a:ext cx="7159083" cy="1182029"/>
          </a:xfrm>
          <a:prstGeom prst="rect">
            <a:avLst/>
          </a:prstGeom>
        </p:spPr>
      </p:pic>
      <p:pic>
        <p:nvPicPr>
          <p:cNvPr id="12" name="Immagine 11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8A88A18-399E-DF44-749F-10510C0CA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50" y="1206448"/>
            <a:ext cx="5871892" cy="5896940"/>
          </a:xfrm>
          <a:prstGeom prst="rect">
            <a:avLst/>
          </a:prstGeom>
        </p:spPr>
      </p:pic>
      <p:pic>
        <p:nvPicPr>
          <p:cNvPr id="18" name="Immagine 17" descr="Immagine che contiene Accessorio di moda, interno, arte&#10;&#10;Descrizione generata automaticamente">
            <a:extLst>
              <a:ext uri="{FF2B5EF4-FFF2-40B4-BE49-F238E27FC236}">
                <a16:creationId xmlns:a16="http://schemas.microsoft.com/office/drawing/2014/main" id="{4FAAAC52-300B-93CD-F85A-0AB3833E4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57" y="4779640"/>
            <a:ext cx="2700533" cy="22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96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071"/>
    </mc:Choice>
    <mc:Fallback xmlns="">
      <p:transition spd="slow" advTm="707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2|2|2.3|2.3|2.6|2.6|2.5|2.7|2.8|3.1|2.2|2.5|2.9|3.1|3.2|3.8|5.8|3|3.3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2|2|2.3|2.3|2.6|2.6|2.5|2.7|2.8|3.1|2.2|2.5|2.9|3.1|3.2|3.8|5.8|3|3.3|5.1"/>
</p:tagLst>
</file>

<file path=ppt/theme/theme1.xml><?xml version="1.0" encoding="utf-8"?>
<a:theme xmlns:a="http://schemas.openxmlformats.org/drawingml/2006/main" name="1_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2998</TotalTime>
  <Words>4</Words>
  <Application>Microsoft Office PowerPoint</Application>
  <PresentationFormat>Personalizzato</PresentationFormat>
  <Paragraphs>2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3</vt:i4>
      </vt:variant>
    </vt:vector>
  </HeadingPairs>
  <TitlesOfParts>
    <vt:vector size="14" baseType="lpstr">
      <vt:lpstr>Arial</vt:lpstr>
      <vt:lpstr>Arrus Blk OSF BT</vt:lpstr>
      <vt:lpstr>Calibri</vt:lpstr>
      <vt:lpstr>Wingdings</vt:lpstr>
      <vt:lpstr>Calibri Light</vt:lpstr>
      <vt:lpstr>Franklin Gothic Demi</vt:lpstr>
      <vt:lpstr>1_Office 2013 - Tema 2022</vt:lpstr>
      <vt:lpstr>2_Tema di Office</vt:lpstr>
      <vt:lpstr>3_Tema di Office</vt:lpstr>
      <vt:lpstr>4_Tema di Office</vt:lpstr>
      <vt:lpstr>5_Tema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106</cp:revision>
  <dcterms:created xsi:type="dcterms:W3CDTF">2022-11-10T09:32:53Z</dcterms:created>
  <dcterms:modified xsi:type="dcterms:W3CDTF">2024-05-29T15:18:59Z</dcterms:modified>
</cp:coreProperties>
</file>